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BC184-F6DC-99DF-0DF2-070613726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043095-DDCD-FF5A-5A73-6FA96EDB7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BE960-E602-59CE-E55F-55A0AD98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3D6EEC-ADFE-38B6-B3D8-729C2681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CCED70-AC26-1DAA-E017-7E441F0C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18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37A57-1635-221B-67BD-1A411A6D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98913B-ADEC-7945-400F-272288ECB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C31383-51D4-AEEE-F146-72C4E1CC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367EF-03EA-D07A-83C6-D5287A04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423CD8-B732-C804-4D10-C8E8EDCB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3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9E5B7E-2EC4-E509-CBD7-4A6A43E06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9E3E1-47A9-022E-35E2-E66907AF7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F5D94-1D10-E1EA-E5DA-FCED0F39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0C7116-9DA8-CE14-18B3-0FB29A36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E9E96-E71F-D50B-D430-04066939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8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4BA11-4192-EA20-3E32-A319606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17E95-71A2-EB9D-C13A-256B92BF9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41501-C283-55C2-E79C-C920F752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1E781-B62D-0E83-4E49-8F965F205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E36E7-7C36-0C9B-8669-185330C7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79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1F6E1-4E34-2B69-D580-B7161C76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5E93A5-E825-4BD9-589A-BC6FA8A63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5D6387-6339-CD7A-7F7F-9982AF40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95DA2-7AEF-D299-D165-6108B261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B8D13-FAA8-33AE-5781-1A616B77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509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6C38C-871E-9B43-E5EE-527A291F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579361-A77E-02CC-AB3C-2027BF83C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043474-9941-6550-BBFB-89DB80EC3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653097-6FA7-1941-86DD-D239D450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18AC5C-867D-3303-5991-294C04D5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D8B0E9-2264-E78B-142C-89B2AB68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9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04B01-5DCF-B7EE-C23B-E3750591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CDB2FD-0EA7-6A61-FBFF-7A4D66756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54FE53-9483-BFC7-8AB6-0359561A4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F73ACE-23CE-4F60-0246-A1C8A0DC5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9C74BD-2841-04C2-FC50-81C269FE9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1AA1B6-206A-53DD-DD24-A033410A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65D8A1-B681-38AA-39AF-0D168D5F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5743F4-17B1-D322-B8B4-7552DB6D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3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ED240-95FD-D784-4194-31F2175B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29F3B3-9C3C-444E-5C57-22F78282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2F1F5D-2B24-9B36-4A88-9EF074F4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3E39B5-8115-D54D-060C-2BD8541C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3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892373-465B-556F-0981-9FC35407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E3B8AE-485F-A3D0-1F74-ED369ED1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F0687A-D081-83FE-775E-2A0C953B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0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3944A-5FC5-86C9-0134-C6A798A1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FAEE44-844E-60AD-1F60-40FBA8DCD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9DB51D-AA90-A4E5-3174-467989AF0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FAFE0-5309-9091-9FD9-FC24AB25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F6FF87-A448-F7A6-EF11-E583220E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1FDBCB-188C-2B22-B601-703DDAA3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51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C0676-C28D-09B1-9008-1EA67F08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B5EF4E-042D-DF13-7152-318120A33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93E35A-5A99-6ED8-4E12-68140141E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A8F516-E43E-7DC4-FE02-D74F3715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40AD2D-0D63-8992-01F1-A73CEF78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704003-2064-FFCD-2FD8-9F841CA0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14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20855B-AEC0-9A32-D4CC-A0F2A69A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F82382-EA6F-FCAF-5FCD-E892C99F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F846D-55B4-FF7B-FDC6-1B64FB03E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2538-1DEC-44C0-AA63-89C2AAC6A824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5036AC-8553-E91C-685E-6228E0093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E2EFC-1EB8-DB3E-80D9-9B7ADB7A2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6595-BE9E-4E5D-8E48-C12A01A13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73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FD870D-838E-3506-7097-9BAFA9E9E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23" y="597192"/>
            <a:ext cx="3561158" cy="28318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0956C7-0193-EF08-63A3-1E52C86C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3669"/>
            <a:ext cx="3561159" cy="27188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14DE6E-7FE5-BA3E-0CB9-07EDA67F3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23" y="3431914"/>
            <a:ext cx="3561158" cy="2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9E5640-61D4-4A22-1C61-21217F68A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5" y="59"/>
            <a:ext cx="4575675" cy="30140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D12E30-E14C-EAB6-B77B-6D754D3F8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56" y="3180139"/>
            <a:ext cx="4575024" cy="30140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1C444B-02C9-4F64-281B-8FADC8F10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5" y="3180080"/>
            <a:ext cx="4575765" cy="30140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B8B5F0-D772-17A0-5830-846200B37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15" y="0"/>
            <a:ext cx="4575765" cy="3014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C04D20-E91D-18BF-A529-A0AFD71B3260}"/>
              </a:ext>
            </a:extLst>
          </p:cNvPr>
          <p:cNvSpPr txBox="1"/>
          <p:nvPr/>
        </p:nvSpPr>
        <p:spPr>
          <a:xfrm>
            <a:off x="1206632" y="2271859"/>
            <a:ext cx="5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F9E725-63D1-9609-6C93-DFB368650861}"/>
              </a:ext>
            </a:extLst>
          </p:cNvPr>
          <p:cNvSpPr txBox="1"/>
          <p:nvPr/>
        </p:nvSpPr>
        <p:spPr>
          <a:xfrm>
            <a:off x="5934707" y="5438270"/>
            <a:ext cx="5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24C0AC-BBDD-4357-E5EE-893EDCC950D4}"/>
              </a:ext>
            </a:extLst>
          </p:cNvPr>
          <p:cNvSpPr txBox="1"/>
          <p:nvPr/>
        </p:nvSpPr>
        <p:spPr>
          <a:xfrm>
            <a:off x="1206632" y="5438270"/>
            <a:ext cx="5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85A8D2-02DE-D617-256E-6625667D4FC9}"/>
              </a:ext>
            </a:extLst>
          </p:cNvPr>
          <p:cNvSpPr txBox="1"/>
          <p:nvPr/>
        </p:nvSpPr>
        <p:spPr>
          <a:xfrm>
            <a:off x="5934707" y="2271859"/>
            <a:ext cx="5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8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</Words>
  <Application>Microsoft Office PowerPoint</Application>
  <PresentationFormat>宽屏</PresentationFormat>
  <Paragraphs>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zomer yang</dc:creator>
  <cp:lastModifiedBy>zomer yang</cp:lastModifiedBy>
  <cp:revision>1</cp:revision>
  <dcterms:created xsi:type="dcterms:W3CDTF">2026-01-12T08:50:28Z</dcterms:created>
  <dcterms:modified xsi:type="dcterms:W3CDTF">2026-01-12T09:07:39Z</dcterms:modified>
</cp:coreProperties>
</file>